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81" r:id="rId8"/>
    <p:sldId id="282" r:id="rId9"/>
    <p:sldId id="283" r:id="rId10"/>
    <p:sldId id="268" r:id="rId11"/>
    <p:sldId id="284" r:id="rId12"/>
    <p:sldId id="271" r:id="rId13"/>
    <p:sldId id="272" r:id="rId14"/>
    <p:sldId id="285" r:id="rId15"/>
    <p:sldId id="286" r:id="rId16"/>
    <p:sldId id="261" r:id="rId17"/>
    <p:sldId id="288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5" autoAdjust="0"/>
    <p:restoredTop sz="94595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n-BD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286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বেলী ফুলের শুভেচ্ছা ও স্বাগতম</a:t>
            </a:r>
            <a:endParaRPr lang="en-US" sz="4800" dirty="0">
              <a:solidFill>
                <a:srgbClr val="FF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 descr="beli0504a.jpg"/>
          <p:cNvPicPr>
            <a:picLocks noChangeAspect="1"/>
          </p:cNvPicPr>
          <p:nvPr/>
        </p:nvPicPr>
        <p:blipFill>
          <a:blip r:embed="rId2">
            <a:lum bright="20000" contrast="30000"/>
          </a:blip>
          <a:stretch>
            <a:fillRect/>
          </a:stretch>
        </p:blipFill>
        <p:spPr>
          <a:xfrm>
            <a:off x="1600200" y="1447800"/>
            <a:ext cx="5506757" cy="510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2590800"/>
            <a:ext cx="4876800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চক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দিয়ে লিখে। </a:t>
            </a:r>
            <a:b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Haider\Desktop\SONJAY\p\DSC059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2438400" cy="2286000"/>
          </a:xfrm>
          <a:prstGeom prst="rect">
            <a:avLst/>
          </a:prstGeom>
          <a:noFill/>
        </p:spPr>
      </p:pic>
      <p:pic>
        <p:nvPicPr>
          <p:cNvPr id="4" name="Picture 2" descr="C:\Documents and Settings\Haider\Desktop\IMG0039A.jpg"/>
          <p:cNvPicPr>
            <a:picLocks noChangeAspect="1" noChangeArrowheads="1"/>
          </p:cNvPicPr>
          <p:nvPr/>
        </p:nvPicPr>
        <p:blipFill>
          <a:blip r:embed="rId3"/>
          <a:srcRect r="17500"/>
          <a:stretch>
            <a:fillRect/>
          </a:stretch>
        </p:blipFill>
        <p:spPr bwMode="auto">
          <a:xfrm>
            <a:off x="304800" y="2590800"/>
            <a:ext cx="2514600" cy="2362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0400" y="152400"/>
            <a:ext cx="48768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সুমন 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দিয়ে লিখে।</a:t>
            </a:r>
            <a:b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কলম-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105400"/>
            <a:ext cx="7620000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করণ শব্দটির অর্থ- যন্ত্র,সহায়ক বা উপায়।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বাক্যস্থিত ক্রিয়াপদের সঙ্গে কীসের দ্বারা বা কী উপায়ে প্রশ্ন করলে যে উত্তরটি পাওয়া যায়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6096000"/>
            <a:ext cx="2895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 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1295400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867400" y="3810000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6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3352800" cy="2514600"/>
          </a:xfrm>
          <a:prstGeom prst="rect">
            <a:avLst/>
          </a:prstGeom>
        </p:spPr>
      </p:pic>
      <p:pic>
        <p:nvPicPr>
          <p:cNvPr id="3" name="Picture 2" descr="180px-Child_marri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71800"/>
            <a:ext cx="3352800" cy="2228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457200"/>
            <a:ext cx="48768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বিজয়ীকে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পুরস্কার দাও।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2895600"/>
            <a:ext cx="48768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সৎপাত্রে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কন্যা দান কর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410200"/>
            <a:ext cx="84582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যাকে স্বত্ব ত্যাগ করে দান,অর্চনা,সাহায্য ইত্যাদি করা হয়, তাকে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6096000"/>
            <a:ext cx="28956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4343400"/>
            <a:ext cx="2667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 ত্যাগ করে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1905000"/>
            <a:ext cx="2667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 ত্যাগ করে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aider\Desktop\SONJAY\p\Isaac Newton apple.JPG"/>
          <p:cNvPicPr>
            <a:picLocks noChangeAspect="1" noChangeArrowheads="1"/>
          </p:cNvPicPr>
          <p:nvPr/>
        </p:nvPicPr>
        <p:blipFill>
          <a:blip r:embed="rId2"/>
          <a:srcRect r="34375"/>
          <a:stretch>
            <a:fillRect/>
          </a:stretch>
        </p:blipFill>
        <p:spPr bwMode="auto">
          <a:xfrm>
            <a:off x="457200" y="152400"/>
            <a:ext cx="3200400" cy="2667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828800" y="609600"/>
            <a:ext cx="228600" cy="1524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762000"/>
            <a:ext cx="228600" cy="1524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3200" y="609600"/>
            <a:ext cx="228600" cy="1524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533400"/>
            <a:ext cx="228600" cy="1524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38400" y="457200"/>
            <a:ext cx="228600" cy="1524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457200"/>
            <a:ext cx="48768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কিছু থেকে বিচ্যুত</a:t>
            </a:r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1000" y="3581400"/>
            <a:ext cx="1066800" cy="990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762000" y="3352800"/>
            <a:ext cx="1066800" cy="990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1219200" y="3733800"/>
            <a:ext cx="1066800" cy="990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676400" y="3124200"/>
            <a:ext cx="1066800" cy="9906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71500" y="43053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723900" y="4304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876300" y="4380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028700" y="47617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1181100" y="4837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333500" y="42283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1485900" y="4456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942306" y="40759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124200" y="3048000"/>
            <a:ext cx="48768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মেঘ থেকে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কিছু থেকে বিচ্যুত</a:t>
            </a:r>
          </a:p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4876800"/>
            <a:ext cx="5867400" cy="1752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যা থেকে কিছু বিচ্যুত,গৃহীত, জাত,বিরত,আরম্ভ,দূরীভূত হয় তাকে তাকে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1" y="59436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অপাদান কারক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aider\Desktop\SONJAY\p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64556" cy="2209800"/>
          </a:xfrm>
          <a:prstGeom prst="rect">
            <a:avLst/>
          </a:prstGeom>
          <a:noFill/>
        </p:spPr>
      </p:pic>
      <p:pic>
        <p:nvPicPr>
          <p:cNvPr id="4" name="Picture 3" descr="su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38400"/>
            <a:ext cx="2971800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457200"/>
            <a:ext cx="5334000" cy="16002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বাঘ আছে।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কোথায় আছে?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2438400"/>
            <a:ext cx="5334000" cy="2438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প্রভাতে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র্য উঠে।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 উঠে?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8458200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ক্রিয়া সম্পাদনের কাল(সময়) এবং আধার(স্থান)কে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6096000"/>
            <a:ext cx="28956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1066800"/>
            <a:ext cx="685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বনে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1524000"/>
            <a:ext cx="365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আধার (স্থান)  বুঝানো হয়েছে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9217" y="3429000"/>
            <a:ext cx="134178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প্রভাতে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3962400"/>
            <a:ext cx="4114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কাল (সময়) বুঝানো হয়েছে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020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জোড়ায় কাজ (সময় – ৫ মিনিট)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কারক কত প্রকার ও কী কী? প্রত্যেক প্রকারের একটি করে উদাহরণ দাও।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743200"/>
            <a:ext cx="8305800" cy="396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কারকের নাম গুলো মিলিয়ে দেখ।</a:t>
            </a: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১।   কর্তৃ কারক।</a:t>
            </a: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২।   </a:t>
            </a:r>
            <a:r>
              <a:rPr kumimoji="0" lang="bn-BD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কর্ম কারক।</a:t>
            </a: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৩।  </a:t>
            </a:r>
            <a:r>
              <a:rPr kumimoji="0" lang="bn-BD" sz="32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করণ কারক।</a:t>
            </a: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৪।  সম্প্রদান কারক।</a:t>
            </a: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৫।  অপাদান কারক।</a:t>
            </a:r>
            <a: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৬।  অধিকরণ কারক।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দলগত কাজ (সময় – ৫ মিনিট)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30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“সম্রাট শাহজাহান বাড়িতে দরিদ্রদের স্বহস্তে কোষাগার থেকে অর্থ দান করতেন।”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---বাক্যটি থেকে প্রত্যেক প্রকারের কারক নির্ণয় কর।</a:t>
            </a:r>
          </a:p>
          <a:p>
            <a:pPr>
              <a:buNone/>
            </a:pPr>
            <a:r>
              <a:rPr lang="bn-BD" sz="36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তোমাদের জন্য  নীচে ক্লু দেয়া হলঃ</a:t>
            </a:r>
          </a:p>
          <a:p>
            <a:pPr>
              <a:buNone/>
            </a:pP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5410200"/>
            <a:ext cx="2209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5410200"/>
            <a:ext cx="2209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 থেকে দান করতেন?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267200"/>
            <a:ext cx="2362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4876800"/>
            <a:ext cx="2438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দ্বারা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5181600"/>
            <a:ext cx="2286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4419600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8077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সম্রাট শাহজাহান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দরিদ্রদের</a:t>
            </a: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স্বহস্তে</a:t>
            </a: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কোষাগার</a:t>
            </a: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 করতেন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1600200"/>
            <a:ext cx="16002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সম্রাট শাহজাহান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600200"/>
            <a:ext cx="2209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4419600"/>
            <a:ext cx="2209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 থেকে দান করতেন?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5105400"/>
            <a:ext cx="2362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3048000"/>
            <a:ext cx="2438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দ্বারা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2286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2286000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8200" y="4419600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কোষাগার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48200" y="2286000"/>
            <a:ext cx="15240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95800" y="3733800"/>
            <a:ext cx="16002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দরিদ্রদের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3048000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স্বহস্তে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8200" y="5105400"/>
            <a:ext cx="1524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বাড়িতে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286000" y="1752600"/>
            <a:ext cx="22860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286000" y="2476500"/>
            <a:ext cx="2362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362200" y="3200400"/>
            <a:ext cx="2286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209800" y="3886200"/>
            <a:ext cx="22860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286000" y="4572000"/>
            <a:ext cx="23622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286000" y="5257800"/>
            <a:ext cx="23622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90800" y="1447800"/>
            <a:ext cx="1752600" cy="411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</a:t>
            </a:r>
          </a:p>
          <a:p>
            <a:pPr algn="ctr"/>
            <a:endParaRPr lang="bn-BD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</a:p>
          <a:p>
            <a:pPr algn="ctr"/>
            <a:endParaRPr lang="bn-BD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</a:p>
          <a:p>
            <a:pPr algn="ctr"/>
            <a:r>
              <a:rPr lang="bn-BD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</a:p>
          <a:p>
            <a:pPr algn="ctr"/>
            <a:endParaRPr lang="bn-BD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(দা</a:t>
            </a:r>
          </a:p>
          <a:p>
            <a:pPr algn="ctr"/>
            <a:r>
              <a:rPr lang="bn-BD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ন)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781800" y="1600200"/>
            <a:ext cx="16002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কর্তৃ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858000" y="4419600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858000" y="2286000"/>
            <a:ext cx="15240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কর্ম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781800" y="3733800"/>
            <a:ext cx="16002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858000" y="3048000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করণ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858000" y="5105400"/>
            <a:ext cx="1524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8" name="Straight Arrow Connector 87"/>
          <p:cNvCxnSpPr>
            <a:stCxn id="31" idx="3"/>
            <a:endCxn id="80" idx="1"/>
          </p:cNvCxnSpPr>
          <p:nvPr/>
        </p:nvCxnSpPr>
        <p:spPr>
          <a:xfrm>
            <a:off x="6172200" y="17907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172200" y="24384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4" idx="3"/>
            <a:endCxn id="84" idx="1"/>
          </p:cNvCxnSpPr>
          <p:nvPr/>
        </p:nvCxnSpPr>
        <p:spPr>
          <a:xfrm>
            <a:off x="6172200" y="3238500"/>
            <a:ext cx="6858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172200" y="39624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172200" y="46482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248400" y="52578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30" grpId="0" animBg="1"/>
      <p:bldP spid="32" grpId="0" animBg="1"/>
      <p:bldP spid="33" grpId="0" animBg="1"/>
      <p:bldP spid="34" grpId="0" animBg="1"/>
      <p:bldP spid="23" grpId="0" animBg="1"/>
      <p:bldP spid="3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ক্রিয়া পদ কি?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কারক শব্দের অর্থ কি?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কারক কত প্রকার?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ছয়টি কারকের নাম বল।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“হাজী মুহসিন প্রতিদিন ভান্ডার থেকে নিজ হাতে গরিবদের ধান দিতেন”– বাক্যটি থেকে কারক নির্ণয় কর।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477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8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তোমাদের নিজের নাম দিয়ে সকল প্রকার কারকের প্রয়োগ লিখে নিয়ে আসবে।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paaa050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809545" cy="5663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3352800"/>
            <a:ext cx="4648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40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সনজিত কুমার পাল</a:t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লুদিয়ারা জহির আহমদ বালিকা বিদ্যালয়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সহকারী শিক্ষক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6000" dirty="0" smtClean="0"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নং-০০১১৯০৫৩৮৪৪৫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sonjayp@yahoo.com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G:\Individual Picture\DSC05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0100" y="228600"/>
            <a:ext cx="16891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6354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শ্রেণিঃ নবম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বাংলা (২য় পত্র)</a:t>
            </a:r>
            <a:b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b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তারিখঃ ২৩/০৩/২০১৩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59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04800"/>
            <a:ext cx="4419600" cy="32766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5" name="Picture 4" descr="DSC059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733800"/>
            <a:ext cx="3886200" cy="289560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28600" y="304800"/>
            <a:ext cx="3886200" cy="3200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ডান পাশের চিত্রে কি দেখা যাচ্ছে?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সঞ্জয় লিখছে।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অর্থাৎ কেহ কাজ সম্পাদন করছে।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3733800"/>
            <a:ext cx="4419600" cy="2819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বাম পাশের চিত্রে কি দেখা যাচ্ছে?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সঞ্জয় পরছে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 কেহ কাজ সম্পাদন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3124200" y="4648200"/>
            <a:ext cx="19812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505200" y="1371600"/>
            <a:ext cx="1447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400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sz="7200" u="sng" dirty="0" smtClean="0">
                <a:solidFill>
                  <a:srgbClr val="000099"/>
                </a:solidFill>
              </a:rPr>
              <a:t/>
            </a:r>
            <a:br>
              <a:rPr lang="bn-BD" sz="7200" u="sng" dirty="0" smtClean="0">
                <a:solidFill>
                  <a:srgbClr val="000099"/>
                </a:solidFill>
              </a:rPr>
            </a:br>
            <a:r>
              <a:rPr lang="bn-BD" sz="8000" u="sng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কারক ও কারক নির্ণয়</a:t>
            </a:r>
            <a:r>
              <a:rPr lang="en-US" sz="8000" u="sng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u="sng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u="sng" dirty="0" smtClean="0">
                <a:solidFill>
                  <a:srgbClr val="000099"/>
                </a:solidFill>
              </a:rPr>
              <a:t/>
            </a:r>
            <a:br>
              <a:rPr lang="en-US" sz="8000" u="sng" dirty="0" smtClean="0">
                <a:solidFill>
                  <a:srgbClr val="000099"/>
                </a:solidFill>
              </a:rPr>
            </a:br>
            <a:endParaRPr lang="en-US" sz="8000" u="sng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6248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আচরণিক উদ্দেশ্য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br>
              <a:rPr lang="bn-BD" b="1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১। কারক কী তা বলতে পারবে।</a:t>
            </a:r>
            <a:br>
              <a:rPr lang="bn-BD" b="1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২।কারকের শ্রেণিবিন্যাস করতে পারবে।</a:t>
            </a:r>
            <a:br>
              <a:rPr lang="bn-BD" b="1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৩।কারকের নাম নির্ণয় করতে পারবে।</a:t>
            </a:r>
            <a:br>
              <a:rPr lang="bn-BD" b="1" dirty="0" smtClean="0">
                <a:latin typeface="NikoshBAN" pitchFamily="2" charset="0"/>
                <a:cs typeface="NikoshBAN" pitchFamily="2" charset="0"/>
              </a:rPr>
            </a:br>
            <a:r>
              <a:rPr lang="bn-BD" b="1" dirty="0" smtClean="0">
                <a:latin typeface="NikoshBAN" pitchFamily="2" charset="0"/>
                <a:cs typeface="NikoshBAN" pitchFamily="2" charset="0"/>
              </a:rPr>
              <a:t>৪।কারকের অন্যান্য পদের ব্যাখ্যা করতে পারবে।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59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2743200" cy="224121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 descr="DSC059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28600"/>
            <a:ext cx="2819400" cy="2286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Picture 4" descr="DSC059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590800"/>
            <a:ext cx="2743200" cy="25908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 descr="DSC059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667000"/>
            <a:ext cx="2819400" cy="25908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352800" y="1143000"/>
            <a:ext cx="2438400" cy="3276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 (সময় ২ মিনিট)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 দেখে লিখ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কারক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8534400" cy="121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‘কারক’ শব্দটির অর্থ- যা ক্রিয়া সম্পাদন করে।</a:t>
            </a:r>
          </a:p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ক্রিয়াপদের সঙ্গে নামপদের যে সম্পর্ক তাকে কারক বলে।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9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2669059" cy="22098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 descr="DSC057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95600"/>
            <a:ext cx="2743200" cy="2286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200400" y="457200"/>
            <a:ext cx="5638800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সঞ্জিত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পড়ে।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কে পড়ে?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895600"/>
            <a:ext cx="5638800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শিশুরা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 নিচ্ছে।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কারা নিচ্ছে?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334000"/>
            <a:ext cx="86106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ক্রিয়ার সঙ্গে ‘</a:t>
            </a:r>
            <a:r>
              <a:rPr lang="bn-BD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’ বা ‘</a:t>
            </a:r>
            <a:r>
              <a:rPr lang="bn-BD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যোগ করে প্রশ্ন করলে যে উত্তর পাওয়া যায়, তা-ই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6019800"/>
            <a:ext cx="2895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1600200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সঞ্জিত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403860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9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2669059" cy="22098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 descr="DSC057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95600"/>
            <a:ext cx="2743200" cy="2286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200400" y="457200"/>
            <a:ext cx="5638800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সঞ্জিত</a:t>
            </a:r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বই পড়ে।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 পড়ে?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895600"/>
            <a:ext cx="5638800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শিশুরা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 নিচ্ছে।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 নিচ্ছে?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334000"/>
            <a:ext cx="86106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যাকে আশ্রয় করে কর্তা কাজ সম্পাদন করে তাকে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6019800"/>
            <a:ext cx="28956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1600200"/>
            <a:ext cx="914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41148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461</Words>
  <Application>Microsoft Office PowerPoint</Application>
  <PresentationFormat>On-screen Show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সনজিত কুমার পাল লুদিয়ারা জহির আহমদ বালিকা বিদ্যালয়  সহকারী শিক্ষক মোবাইল নং-০০১১৯০৫৩৮৪৪৫ sonjayp@yahoo.com  </vt:lpstr>
      <vt:lpstr>শ্রেণিঃ নবম বিষয়ঃ বাংলা (২য় পত্র) সময়ঃ ৫০ মিনিট তারিখঃ ২৩/০৩/২০১৩</vt:lpstr>
      <vt:lpstr>Slide 4</vt:lpstr>
      <vt:lpstr> কারক ও কারক নির্ণয়  </vt:lpstr>
      <vt:lpstr>আচরণিক উদ্দেশ্য এই পাঠ শেষে শিক্ষার্থীরা- ১। কারক কী তা বলতে পারবে। ২।কারকের শ্রেণিবিন্যাস করতে পারবে। ৩।কারকের নাম নির্ণয় করতে পারবে। ৪।কারকের অন্যান্য পদের ব্যাখ্যা করতে পারবে। </vt:lpstr>
      <vt:lpstr>Slide 7</vt:lpstr>
      <vt:lpstr>Slide 8</vt:lpstr>
      <vt:lpstr>Slide 9</vt:lpstr>
      <vt:lpstr>Slide 10</vt:lpstr>
      <vt:lpstr>Slide 11</vt:lpstr>
      <vt:lpstr>Slide 12</vt:lpstr>
      <vt:lpstr>Slide 13</vt:lpstr>
      <vt:lpstr>জোড়ায় কাজ (সময় – ৫ মিনিট)</vt:lpstr>
      <vt:lpstr>দলগত কাজ (সময় – ৫ মিনিট)</vt:lpstr>
      <vt:lpstr>Slide 16</vt:lpstr>
      <vt:lpstr>মূল্যায়ন</vt:lpstr>
      <vt:lpstr>বাড়ির কাজ  তোমাদের নিজের নাম দিয়ে সকল প্রকার কারকের প্রয়োগ লিখে নিয়ে আসবে।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ttc</cp:lastModifiedBy>
  <cp:revision>246</cp:revision>
  <dcterms:created xsi:type="dcterms:W3CDTF">2006-08-16T00:00:00Z</dcterms:created>
  <dcterms:modified xsi:type="dcterms:W3CDTF">2013-04-12T12:15:53Z</dcterms:modified>
</cp:coreProperties>
</file>